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  <p:embeddedFont>
      <p:font typeface="Pacifico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Pacifico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8407bbc5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8407bbc5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815f50636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815f50636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e815f5063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e815f5063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7ed603c4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7ed603c4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822b11b0d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822b11b0d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e7ed603c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e7ed603c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e7ed603c44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e7ed603c44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e815f50636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e815f5063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Bluebells Painting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September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Gallery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ctrTitle"/>
          </p:nvPr>
        </p:nvSpPr>
        <p:spPr>
          <a:xfrm>
            <a:off x="6428901" y="2571750"/>
            <a:ext cx="2891700" cy="138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Ava and Harry</a:t>
            </a:r>
            <a:endParaRPr/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00" y="462375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3619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481650" y="3869225"/>
            <a:ext cx="25956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latin typeface="Pacifico"/>
                <a:ea typeface="Pacifico"/>
                <a:cs typeface="Pacifico"/>
                <a:sym typeface="Pacifico"/>
              </a:rPr>
              <a:t>Millie, Zephie and Felicity</a:t>
            </a:r>
            <a:endParaRPr sz="19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  <mc:AlternateContent>
    <mc:Choice Requires="p14">
      <p:transition spd="slow" p14:dur="26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/>
          <p:nvPr/>
        </p:nvSpPr>
        <p:spPr>
          <a:xfrm>
            <a:off x="6378425" y="3884600"/>
            <a:ext cx="24540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latin typeface="Pacifico"/>
                <a:ea typeface="Pacifico"/>
                <a:cs typeface="Pacifico"/>
                <a:sym typeface="Pacifico"/>
              </a:rPr>
              <a:t>Arthur and Zayn</a:t>
            </a:r>
            <a:endParaRPr b="1" sz="25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6586250" y="3836650"/>
            <a:ext cx="2246100" cy="10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Pacifico"/>
                <a:ea typeface="Pacifico"/>
                <a:cs typeface="Pacifico"/>
                <a:sym typeface="Pacifico"/>
              </a:rPr>
              <a:t>Saijishvi</a:t>
            </a:r>
            <a:endParaRPr b="1" sz="3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 txBox="1"/>
          <p:nvPr/>
        </p:nvSpPr>
        <p:spPr>
          <a:xfrm>
            <a:off x="575575" y="3562025"/>
            <a:ext cx="2617200" cy="11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Pacifico"/>
                <a:ea typeface="Pacifico"/>
                <a:cs typeface="Pacifico"/>
                <a:sym typeface="Pacifico"/>
              </a:rPr>
              <a:t>Bonnie and Kaya</a:t>
            </a:r>
            <a:endParaRPr sz="29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649000" y="1708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Oakley</a:t>
            </a:r>
            <a:endParaRPr b="1" sz="3500"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01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